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Creating and Uploading Band Practice Videos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Mr. Partridge</a:t>
            </a:r>
          </a:p>
          <a:p>
            <a:r>
              <a:rPr lang="en-US" dirty="0" smtClean="0"/>
              <a:t>Reagan H.S.</a:t>
            </a:r>
          </a:p>
          <a:p>
            <a:r>
              <a:rPr lang="en-US" dirty="0" smtClean="0"/>
              <a:t>mpartrid@houstonisd.org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74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1405" y="349285"/>
            <a:ext cx="3613470" cy="84421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Opening Movie Maker 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370011" y="1483160"/>
            <a:ext cx="3499170" cy="4318097"/>
          </a:xfrm>
        </p:spPr>
        <p:txBody>
          <a:bodyPr/>
          <a:lstStyle/>
          <a:p>
            <a:r>
              <a:rPr lang="en-US" sz="2400" dirty="0" smtClean="0"/>
              <a:t>Click the “Start Button”</a:t>
            </a:r>
          </a:p>
          <a:p>
            <a:r>
              <a:rPr lang="en-US" sz="2400" dirty="0" smtClean="0"/>
              <a:t>Choose “all programs”</a:t>
            </a:r>
          </a:p>
          <a:p>
            <a:r>
              <a:rPr lang="en-US" sz="2400" dirty="0" smtClean="0"/>
              <a:t>Click on “Movie Maker”</a:t>
            </a:r>
          </a:p>
          <a:p>
            <a:pPr lvl="1"/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68" y="349285"/>
            <a:ext cx="5772232" cy="6128056"/>
          </a:xfrm>
        </p:spPr>
      </p:pic>
      <p:sp>
        <p:nvSpPr>
          <p:cNvPr id="8" name="AutoShape 2" descr="Image result for windows start butt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http://betanews.com/wp-content/uploads/2013/01/Windows-Start-But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33" y="1483160"/>
            <a:ext cx="468549" cy="46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5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400" y="388621"/>
            <a:ext cx="4070669" cy="14630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Turning on Microphone in Movie Maker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8740" y="1851661"/>
            <a:ext cx="3783329" cy="4480559"/>
          </a:xfrm>
        </p:spPr>
        <p:txBody>
          <a:bodyPr>
            <a:noAutofit/>
          </a:bodyPr>
          <a:lstStyle/>
          <a:p>
            <a:r>
              <a:rPr lang="en-US" sz="2000" dirty="0" smtClean="0"/>
              <a:t>In Movie Maker, select the menu button (to the left of “home”</a:t>
            </a:r>
          </a:p>
          <a:p>
            <a:r>
              <a:rPr lang="en-US" sz="2000" dirty="0" smtClean="0"/>
              <a:t>Click on “</a:t>
            </a:r>
            <a:r>
              <a:rPr lang="en-US" sz="2000" b="1" u="sng" dirty="0" smtClean="0"/>
              <a:t>option</a:t>
            </a:r>
            <a:r>
              <a:rPr lang="en-US" sz="2000" dirty="0" smtClean="0"/>
              <a:t>s”</a:t>
            </a:r>
          </a:p>
          <a:p>
            <a:r>
              <a:rPr lang="en-US" sz="2000" dirty="0" smtClean="0"/>
              <a:t>Then select “</a:t>
            </a:r>
            <a:r>
              <a:rPr lang="en-US" sz="2000" b="1" u="sng" dirty="0" smtClean="0"/>
              <a:t>audio and video”</a:t>
            </a:r>
          </a:p>
          <a:p>
            <a:r>
              <a:rPr lang="en-US" sz="2000" dirty="0" smtClean="0"/>
              <a:t>Make sure “</a:t>
            </a:r>
            <a:r>
              <a:rPr lang="en-US" sz="2000" b="1" u="sng" dirty="0" smtClean="0"/>
              <a:t>Internal Mic</a:t>
            </a:r>
            <a:r>
              <a:rPr lang="en-US" sz="2000" dirty="0" smtClean="0"/>
              <a:t>” is selected as the audio capture device</a:t>
            </a:r>
          </a:p>
          <a:p>
            <a:r>
              <a:rPr lang="en-US" sz="2000" dirty="0" smtClean="0"/>
              <a:t>To test if mic is picking up sound, select “</a:t>
            </a:r>
            <a:r>
              <a:rPr lang="en-US" sz="2000" b="1" u="sng" dirty="0" smtClean="0"/>
              <a:t>settings</a:t>
            </a:r>
            <a:r>
              <a:rPr lang="en-US" sz="2000" b="1" dirty="0" smtClean="0"/>
              <a:t>,” </a:t>
            </a:r>
            <a:r>
              <a:rPr lang="en-US" sz="2000" dirty="0" smtClean="0"/>
              <a:t>then “</a:t>
            </a:r>
            <a:r>
              <a:rPr lang="en-US" sz="2000" b="1" u="sng" dirty="0" smtClean="0"/>
              <a:t>recording</a:t>
            </a:r>
            <a:r>
              <a:rPr lang="en-US" sz="2000" b="1" dirty="0" smtClean="0"/>
              <a:t>”</a:t>
            </a:r>
          </a:p>
          <a:p>
            <a:r>
              <a:rPr lang="en-US" sz="2000" dirty="0" smtClean="0"/>
              <a:t>If the green bars are lighting up, your mic is working!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261" y="800100"/>
            <a:ext cx="7778496" cy="4693920"/>
          </a:xfrm>
        </p:spPr>
      </p:pic>
    </p:spTree>
    <p:extLst>
      <p:ext uri="{BB962C8B-B14F-4D97-AF65-F5344CB8AC3E}">
        <p14:creationId xmlns:p14="http://schemas.microsoft.com/office/powerpoint/2010/main" val="128552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320041"/>
            <a:ext cx="3750629" cy="1051560"/>
          </a:xfrm>
        </p:spPr>
        <p:txBody>
          <a:bodyPr/>
          <a:lstStyle/>
          <a:p>
            <a:r>
              <a:rPr lang="en-US" dirty="0" smtClean="0"/>
              <a:t>Create a Video!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1188720"/>
            <a:ext cx="4024949" cy="5120639"/>
          </a:xfrm>
        </p:spPr>
        <p:txBody>
          <a:bodyPr/>
          <a:lstStyle/>
          <a:p>
            <a:r>
              <a:rPr lang="en-US" dirty="0" smtClean="0"/>
              <a:t>In Movie Maker, click “</a:t>
            </a:r>
            <a:r>
              <a:rPr lang="en-US" b="1" u="sng" dirty="0" smtClean="0"/>
              <a:t>webcam video</a:t>
            </a:r>
            <a:r>
              <a:rPr lang="en-US" b="1" i="1" dirty="0" smtClean="0"/>
              <a:t>”</a:t>
            </a:r>
          </a:p>
          <a:p>
            <a:r>
              <a:rPr lang="en-US" dirty="0" smtClean="0"/>
              <a:t>The webcam should turn on and you should see yourself</a:t>
            </a:r>
          </a:p>
          <a:p>
            <a:r>
              <a:rPr lang="en-US" dirty="0" smtClean="0"/>
              <a:t>Click the “</a:t>
            </a:r>
            <a:r>
              <a:rPr lang="en-US" b="1" u="sng" dirty="0" smtClean="0"/>
              <a:t>Record</a:t>
            </a:r>
            <a:r>
              <a:rPr lang="en-US" dirty="0" smtClean="0"/>
              <a:t>” button when you are ready to start recording your video. (say hi to your teacher!)</a:t>
            </a:r>
          </a:p>
          <a:p>
            <a:r>
              <a:rPr lang="en-US" dirty="0" smtClean="0"/>
              <a:t>When you are done, click “</a:t>
            </a:r>
            <a:r>
              <a:rPr lang="en-US" b="1" u="sng" dirty="0" smtClean="0"/>
              <a:t>Stop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Movie Maker will prompt you to save your video</a:t>
            </a:r>
          </a:p>
          <a:p>
            <a:pPr lvl="1"/>
            <a:r>
              <a:rPr lang="en-US" dirty="0" smtClean="0"/>
              <a:t>Remove the “</a:t>
            </a:r>
            <a:r>
              <a:rPr lang="en-US" b="1" u="sng" dirty="0" smtClean="0"/>
              <a:t>Capture #” </a:t>
            </a:r>
            <a:r>
              <a:rPr lang="en-US" dirty="0" smtClean="0"/>
              <a:t>from the file name by highlighting it, and insert your name</a:t>
            </a:r>
          </a:p>
          <a:p>
            <a:pPr lvl="1"/>
            <a:r>
              <a:rPr lang="en-US" dirty="0" smtClean="0"/>
              <a:t>Save to your desktop, or desired location (just make sure you can find the file!)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40" y="525780"/>
            <a:ext cx="9142258" cy="5516880"/>
          </a:xfrm>
        </p:spPr>
      </p:pic>
    </p:spTree>
    <p:extLst>
      <p:ext uri="{BB962C8B-B14F-4D97-AF65-F5344CB8AC3E}">
        <p14:creationId xmlns:p14="http://schemas.microsoft.com/office/powerpoint/2010/main" val="149952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106" y="205741"/>
            <a:ext cx="3133409" cy="1371600"/>
          </a:xfrm>
        </p:spPr>
        <p:txBody>
          <a:bodyPr/>
          <a:lstStyle/>
          <a:p>
            <a:r>
              <a:rPr lang="en-US" dirty="0" smtClean="0"/>
              <a:t>Office 365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1580" y="1188720"/>
            <a:ext cx="3749032" cy="5006340"/>
          </a:xfrm>
        </p:spPr>
        <p:txBody>
          <a:bodyPr>
            <a:noAutofit/>
          </a:bodyPr>
          <a:lstStyle/>
          <a:p>
            <a:r>
              <a:rPr lang="en-US" sz="2000" dirty="0" smtClean="0"/>
              <a:t>Use your browser to navigate to </a:t>
            </a:r>
            <a:r>
              <a:rPr lang="en-US" sz="2400" b="1" dirty="0" smtClean="0"/>
              <a:t>office365.houstonisd.org</a:t>
            </a:r>
          </a:p>
          <a:p>
            <a:r>
              <a:rPr lang="en-US" sz="2000" dirty="0" smtClean="0"/>
              <a:t>Then click on “</a:t>
            </a:r>
            <a:r>
              <a:rPr lang="en-US" sz="2000" b="1" u="sng" dirty="0" smtClean="0"/>
              <a:t>Shared with me</a:t>
            </a:r>
            <a:r>
              <a:rPr lang="en-US" sz="2000" dirty="0" smtClean="0"/>
              <a:t>” on the left of the screen</a:t>
            </a:r>
          </a:p>
          <a:p>
            <a:r>
              <a:rPr lang="en-US" sz="2000" dirty="0" smtClean="0"/>
              <a:t>Depending on which class you are in you should see a folder called “</a:t>
            </a:r>
            <a:r>
              <a:rPr lang="en-US" sz="2000" b="1" u="sng" dirty="0" err="1" smtClean="0"/>
              <a:t>Bellatti’s</a:t>
            </a:r>
            <a:r>
              <a:rPr lang="en-US" sz="2000" b="1" u="sng" dirty="0" smtClean="0"/>
              <a:t> Class</a:t>
            </a:r>
            <a:r>
              <a:rPr lang="en-US" sz="2000" dirty="0" smtClean="0"/>
              <a:t>” or “</a:t>
            </a:r>
            <a:r>
              <a:rPr lang="en-US" sz="2000" b="1" u="sng" dirty="0" smtClean="0"/>
              <a:t>Becker’s Class</a:t>
            </a:r>
            <a:r>
              <a:rPr lang="en-US" sz="2000" dirty="0" smtClean="0"/>
              <a:t>”</a:t>
            </a:r>
          </a:p>
          <a:p>
            <a:r>
              <a:rPr lang="en-US" sz="2000" dirty="0" smtClean="0"/>
              <a:t>Click on the folder</a:t>
            </a:r>
          </a:p>
          <a:p>
            <a:r>
              <a:rPr lang="en-US" sz="2000" dirty="0" smtClean="0"/>
              <a:t>Today you will submit your sample video in the </a:t>
            </a:r>
            <a:r>
              <a:rPr lang="en-US" sz="2000" b="1" u="sng" dirty="0" smtClean="0"/>
              <a:t>“sample video</a:t>
            </a:r>
            <a:r>
              <a:rPr lang="en-US" sz="2000" dirty="0" smtClean="0"/>
              <a:t>” folder</a:t>
            </a:r>
          </a:p>
          <a:p>
            <a:pPr lvl="1"/>
            <a:r>
              <a:rPr lang="en-US" sz="1800" dirty="0" smtClean="0"/>
              <a:t>Click on that folder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08" y="692308"/>
            <a:ext cx="7221305" cy="4839811"/>
          </a:xfrm>
        </p:spPr>
      </p:pic>
    </p:spTree>
    <p:extLst>
      <p:ext uri="{BB962C8B-B14F-4D97-AF65-F5344CB8AC3E}">
        <p14:creationId xmlns:p14="http://schemas.microsoft.com/office/powerpoint/2010/main" val="249179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74320"/>
            <a:ext cx="2996249" cy="1371601"/>
          </a:xfrm>
        </p:spPr>
        <p:txBody>
          <a:bodyPr/>
          <a:lstStyle/>
          <a:p>
            <a:r>
              <a:rPr lang="en-US" dirty="0" smtClean="0"/>
              <a:t>Uploading your Video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1" y="1645921"/>
            <a:ext cx="3450269" cy="4594859"/>
          </a:xfrm>
        </p:spPr>
        <p:txBody>
          <a:bodyPr>
            <a:normAutofit/>
          </a:bodyPr>
          <a:lstStyle/>
          <a:p>
            <a:r>
              <a:rPr lang="en-US" dirty="0" smtClean="0"/>
              <a:t>Once in the </a:t>
            </a:r>
            <a:r>
              <a:rPr lang="en-US" b="1" u="sng" dirty="0" smtClean="0"/>
              <a:t>Sample Video</a:t>
            </a:r>
            <a:r>
              <a:rPr lang="en-US" dirty="0" smtClean="0"/>
              <a:t> folder, click </a:t>
            </a:r>
            <a:r>
              <a:rPr lang="en-US" b="1" u="sng" dirty="0" smtClean="0"/>
              <a:t>Upload</a:t>
            </a:r>
          </a:p>
          <a:p>
            <a:r>
              <a:rPr lang="en-US" dirty="0" smtClean="0"/>
              <a:t>Windows explorer will open, find the video that you saved (on your desktop or other location) and double click on the file</a:t>
            </a:r>
          </a:p>
          <a:p>
            <a:pPr lvl="1"/>
            <a:r>
              <a:rPr lang="en-US" dirty="0" smtClean="0"/>
              <a:t>Ensure the file has your name on it!</a:t>
            </a:r>
          </a:p>
          <a:p>
            <a:r>
              <a:rPr lang="en-US" dirty="0" smtClean="0"/>
              <a:t>The file will upload directly to the folder</a:t>
            </a:r>
          </a:p>
          <a:p>
            <a:r>
              <a:rPr lang="en-US" dirty="0" smtClean="0"/>
              <a:t>You can click the video once its uploaded to open and view</a:t>
            </a:r>
          </a:p>
          <a:p>
            <a:r>
              <a:rPr lang="en-US" dirty="0" smtClean="0"/>
              <a:t>You are done!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70" y="571498"/>
            <a:ext cx="9167589" cy="5486401"/>
          </a:xfrm>
        </p:spPr>
      </p:pic>
    </p:spTree>
    <p:extLst>
      <p:ext uri="{BB962C8B-B14F-4D97-AF65-F5344CB8AC3E}">
        <p14:creationId xmlns:p14="http://schemas.microsoft.com/office/powerpoint/2010/main" val="329371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11481"/>
            <a:ext cx="3453449" cy="1463040"/>
          </a:xfrm>
        </p:spPr>
        <p:txBody>
          <a:bodyPr/>
          <a:lstStyle/>
          <a:p>
            <a:r>
              <a:rPr lang="en-US" dirty="0" smtClean="0"/>
              <a:t>Posting your practice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1874520"/>
            <a:ext cx="4230689" cy="4434839"/>
          </a:xfrm>
        </p:spPr>
        <p:txBody>
          <a:bodyPr>
            <a:normAutofit/>
          </a:bodyPr>
          <a:lstStyle/>
          <a:p>
            <a:r>
              <a:rPr lang="en-US" dirty="0" smtClean="0"/>
              <a:t>When you create video files of you practicing your instrument, you will load them into pre-created folders</a:t>
            </a:r>
          </a:p>
          <a:p>
            <a:r>
              <a:rPr lang="en-US" dirty="0" smtClean="0"/>
              <a:t>You will record yourself practicing  for 30 minutes, 3 times a week</a:t>
            </a:r>
          </a:p>
          <a:p>
            <a:r>
              <a:rPr lang="en-US" dirty="0" smtClean="0"/>
              <a:t>Click on the folder showing the week</a:t>
            </a:r>
          </a:p>
          <a:p>
            <a:r>
              <a:rPr lang="en-US" dirty="0" smtClean="0"/>
              <a:t>Add your first practice video to the folder marked “#.A”</a:t>
            </a:r>
          </a:p>
          <a:p>
            <a:r>
              <a:rPr lang="en-US" dirty="0"/>
              <a:t>Add your first </a:t>
            </a:r>
            <a:r>
              <a:rPr lang="en-US" dirty="0" smtClean="0"/>
              <a:t>practice </a:t>
            </a:r>
            <a:r>
              <a:rPr lang="en-US" dirty="0"/>
              <a:t>video</a:t>
            </a:r>
            <a:r>
              <a:rPr lang="en-US" dirty="0" smtClean="0"/>
              <a:t> </a:t>
            </a:r>
            <a:r>
              <a:rPr lang="en-US" dirty="0"/>
              <a:t>to the folder marked </a:t>
            </a:r>
            <a:r>
              <a:rPr lang="en-US" dirty="0" smtClean="0"/>
              <a:t>“#.B”</a:t>
            </a:r>
            <a:endParaRPr lang="en-US" dirty="0"/>
          </a:p>
          <a:p>
            <a:r>
              <a:rPr lang="en-US" dirty="0"/>
              <a:t>Add your first practice video </a:t>
            </a:r>
            <a:r>
              <a:rPr lang="en-US" dirty="0" smtClean="0"/>
              <a:t>to </a:t>
            </a:r>
            <a:r>
              <a:rPr lang="en-US" dirty="0"/>
              <a:t>the folder marked </a:t>
            </a:r>
            <a:r>
              <a:rPr lang="en-US" dirty="0" smtClean="0"/>
              <a:t>“#.C”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693291"/>
            <a:ext cx="7223759" cy="5227449"/>
          </a:xfrm>
        </p:spPr>
      </p:pic>
    </p:spTree>
    <p:extLst>
      <p:ext uri="{BB962C8B-B14F-4D97-AF65-F5344CB8AC3E}">
        <p14:creationId xmlns:p14="http://schemas.microsoft.com/office/powerpoint/2010/main" val="242785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6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955D80E1481D439414487A9BDEED6D" ma:contentTypeVersion="0" ma:contentTypeDescription="Create a new document." ma:contentTypeScope="" ma:versionID="b7f1b640251db2c344c356ac6d2860b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80c261bb952402462564f3dac73539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3D5A516-4D8D-489D-8270-9EDCB24287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6F86DC3-40E9-418E-AA9D-C4A6356804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EB66B9-5669-4C63-A1F8-16A83929B96B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651</TotalTime>
  <Words>425</Words>
  <Application>Microsoft Office PowerPoint</Application>
  <PresentationFormat>Widescreen</PresentationFormat>
  <Paragraphs>45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Corbel</vt:lpstr>
      <vt:lpstr>Parallax</vt:lpstr>
      <vt:lpstr>Creating and Uploading Band Practice Videos</vt:lpstr>
      <vt:lpstr>Opening Movie Maker </vt:lpstr>
      <vt:lpstr>Turning on Microphone in Movie Maker</vt:lpstr>
      <vt:lpstr>Create a Video!</vt:lpstr>
      <vt:lpstr>Office 365</vt:lpstr>
      <vt:lpstr>Uploading your Video</vt:lpstr>
      <vt:lpstr>Posting your practice</vt:lpstr>
      <vt:lpstr>Questions?</vt:lpstr>
    </vt:vector>
  </TitlesOfParts>
  <Company>HISD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and Uploading Band Practice Videos</dc:title>
  <dc:creator>Partridge, Michael B</dc:creator>
  <cp:lastModifiedBy>Partridge, Michael B</cp:lastModifiedBy>
  <cp:revision>6</cp:revision>
  <dcterms:created xsi:type="dcterms:W3CDTF">2015-01-20T02:51:52Z</dcterms:created>
  <dcterms:modified xsi:type="dcterms:W3CDTF">2015-01-20T13:43:31Z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0x0101005B955D80E1481D439414487A9BDEED6D</vt:lpwstr>
  </property>
</Properties>
</file>